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95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363F-E7A2-4D08-A0BB-87E187E21A3A}" type="datetimeFigureOut">
              <a:rPr lang="sk-SK" smtClean="0"/>
              <a:pPr/>
              <a:t>15. 4. 2014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A1BF-9D9C-4838-B043-83F690C71A1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363F-E7A2-4D08-A0BB-87E187E21A3A}" type="datetimeFigureOut">
              <a:rPr lang="sk-SK" smtClean="0"/>
              <a:pPr/>
              <a:t>15. 4. 2014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A1BF-9D9C-4838-B043-83F690C71A1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363F-E7A2-4D08-A0BB-87E187E21A3A}" type="datetimeFigureOut">
              <a:rPr lang="sk-SK" smtClean="0"/>
              <a:pPr/>
              <a:t>15. 4. 2014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A1BF-9D9C-4838-B043-83F690C71A1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363F-E7A2-4D08-A0BB-87E187E21A3A}" type="datetimeFigureOut">
              <a:rPr lang="sk-SK" smtClean="0"/>
              <a:pPr/>
              <a:t>15. 4. 2014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A1BF-9D9C-4838-B043-83F690C71A1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363F-E7A2-4D08-A0BB-87E187E21A3A}" type="datetimeFigureOut">
              <a:rPr lang="sk-SK" smtClean="0"/>
              <a:pPr/>
              <a:t>15. 4. 2014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A1BF-9D9C-4838-B043-83F690C71A1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363F-E7A2-4D08-A0BB-87E187E21A3A}" type="datetimeFigureOut">
              <a:rPr lang="sk-SK" smtClean="0"/>
              <a:pPr/>
              <a:t>15. 4. 2014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A1BF-9D9C-4838-B043-83F690C71A1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363F-E7A2-4D08-A0BB-87E187E21A3A}" type="datetimeFigureOut">
              <a:rPr lang="sk-SK" smtClean="0"/>
              <a:pPr/>
              <a:t>15. 4. 2014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A1BF-9D9C-4838-B043-83F690C71A1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363F-E7A2-4D08-A0BB-87E187E21A3A}" type="datetimeFigureOut">
              <a:rPr lang="sk-SK" smtClean="0"/>
              <a:pPr/>
              <a:t>15. 4. 2014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A1BF-9D9C-4838-B043-83F690C71A1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363F-E7A2-4D08-A0BB-87E187E21A3A}" type="datetimeFigureOut">
              <a:rPr lang="sk-SK" smtClean="0"/>
              <a:pPr/>
              <a:t>15. 4. 2014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A1BF-9D9C-4838-B043-83F690C71A1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363F-E7A2-4D08-A0BB-87E187E21A3A}" type="datetimeFigureOut">
              <a:rPr lang="sk-SK" smtClean="0"/>
              <a:pPr/>
              <a:t>15. 4. 2014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A1BF-9D9C-4838-B043-83F690C71A1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363F-E7A2-4D08-A0BB-87E187E21A3A}" type="datetimeFigureOut">
              <a:rPr lang="sk-SK" smtClean="0"/>
              <a:pPr/>
              <a:t>15. 4. 2014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A1BF-9D9C-4838-B043-83F690C71A1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95E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363F-E7A2-4D08-A0BB-87E187E21A3A}" type="datetimeFigureOut">
              <a:rPr lang="sk-SK" smtClean="0"/>
              <a:pPr/>
              <a:t>15. 4. 2014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8A1BF-9D9C-4838-B043-83F690C71A1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ziak\Downloads\Katy-Perry---Roar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ndievcata.wbl.sk/Vlasy.html" TargetMode="External"/><Relationship Id="rId13" Type="http://schemas.openxmlformats.org/officeDocument/2006/relationships/hyperlink" Target="http://www.lendievcata.wbl.sk/Stop-zaderom-na-nechtoch.html" TargetMode="External"/><Relationship Id="rId3" Type="http://schemas.openxmlformats.org/officeDocument/2006/relationships/hyperlink" Target="http://www.lendievcata.wbl.sk/Fotogaleria.html" TargetMode="External"/><Relationship Id="rId7" Type="http://schemas.openxmlformats.org/officeDocument/2006/relationships/hyperlink" Target="http://www.lendievcata.wbl.sk/Filmy.html" TargetMode="External"/><Relationship Id="rId12" Type="http://schemas.openxmlformats.org/officeDocument/2006/relationships/hyperlink" Target="http://www.lendievcata.wbl.sk/Pedikura-krok-za-krokom.html" TargetMode="External"/><Relationship Id="rId2" Type="http://schemas.openxmlformats.org/officeDocument/2006/relationships/hyperlink" Target="http://www.lendievcata.wbl.sk/Uvod.html" TargetMode="External"/><Relationship Id="rId16" Type="http://schemas.openxmlformats.org/officeDocument/2006/relationships/hyperlink" Target="http://www.lendievcata.wbl.sk/Zumb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ndievcata.wbl.sk/Moda.html" TargetMode="External"/><Relationship Id="rId11" Type="http://schemas.openxmlformats.org/officeDocument/2006/relationships/hyperlink" Target="http://www.lendievcata.wbl.sk/Nechty.html" TargetMode="External"/><Relationship Id="rId5" Type="http://schemas.openxmlformats.org/officeDocument/2006/relationships/hyperlink" Target="http://www.lendievcata.wbl.sk/Make-up.html" TargetMode="External"/><Relationship Id="rId15" Type="http://schemas.openxmlformats.org/officeDocument/2006/relationships/hyperlink" Target="http://www.lendievcata.wbl.sk/Zaujimavosti.html" TargetMode="External"/><Relationship Id="rId10" Type="http://schemas.openxmlformats.org/officeDocument/2006/relationships/hyperlink" Target="http://www.lendievcata.wbl.sk/Ako-urychlit-rast-vlasov.html" TargetMode="External"/><Relationship Id="rId4" Type="http://schemas.openxmlformats.org/officeDocument/2006/relationships/hyperlink" Target="http://www.lendievcata.wbl.sk/Prispevky.html" TargetMode="External"/><Relationship Id="rId9" Type="http://schemas.openxmlformats.org/officeDocument/2006/relationships/hyperlink" Target="http://www.lendievcata.wbl.sk/Ako-si-spravne-umyvat-vlasy.html" TargetMode="External"/><Relationship Id="rId14" Type="http://schemas.openxmlformats.org/officeDocument/2006/relationships/hyperlink" Target="http://www.lendievcata.wbl.sk/Ako-sa-spravne-ucit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ln w="762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txBody>
          <a:bodyPr/>
          <a:lstStyle/>
          <a:p>
            <a:r>
              <a:rPr lang="sk-SK" dirty="0" smtClean="0"/>
              <a:t>Len pre dievčatá</a:t>
            </a:r>
            <a:endParaRPr lang="sk-SK" dirty="0"/>
          </a:p>
        </p:txBody>
      </p:sp>
      <p:pic>
        <p:nvPicPr>
          <p:cNvPr id="5" name="Katy-Perry---Roa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sa správne učiť a zaujímavosti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 priečinku ako sa správne učiť nájdete formy učenia ktoré sú zábavnejšie ako len pozerať do zošita</a:t>
            </a:r>
          </a:p>
          <a:p>
            <a:r>
              <a:rPr lang="sk-SK" dirty="0" smtClean="0"/>
              <a:t>A v priečinku zaujímavosti nájdete fakty zo života</a:t>
            </a:r>
            <a:endParaRPr lang="sk-SK" dirty="0"/>
          </a:p>
        </p:txBody>
      </p:sp>
    </p:spTree>
  </p:cSld>
  <p:clrMapOvr>
    <a:masterClrMapping/>
  </p:clrMapOvr>
  <p:transition advClick="0" advTm="6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Zumba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Tu nájdete video na </a:t>
            </a:r>
            <a:r>
              <a:rPr lang="sk-SK" dirty="0" err="1" smtClean="0"/>
              <a:t>youtube</a:t>
            </a:r>
            <a:r>
              <a:rPr lang="sk-SK" dirty="0" smtClean="0"/>
              <a:t> a 6 dôvodov prečo sa </a:t>
            </a:r>
            <a:r>
              <a:rPr lang="sk-SK" dirty="0" err="1" smtClean="0"/>
              <a:t>zumba</a:t>
            </a:r>
            <a:r>
              <a:rPr lang="sk-SK" dirty="0" smtClean="0"/>
              <a:t> oplatí</a:t>
            </a:r>
            <a:endParaRPr lang="sk-SK" dirty="0"/>
          </a:p>
        </p:txBody>
      </p:sp>
      <p:pic>
        <p:nvPicPr>
          <p:cNvPr id="22530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3970412" cy="387512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sk-SK" dirty="0" smtClean="0"/>
              <a:t>Koniec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33843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  <a:ln w="762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 tejto stránke sa môžete niečo naučiť aj pozrieť najnovšie trendy.</a:t>
            </a: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Stránka obsahuje zaujímavé texty, fakty a poznatky či už o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zumbe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alebo o tom ako sa strať o nechty a vlasy.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 advClick="0" advTm="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Mapa stránok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71800" y="1556792"/>
            <a:ext cx="4114800" cy="4525963"/>
          </a:xfrm>
          <a:ln w="762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62500" lnSpcReduction="20000"/>
          </a:bodyPr>
          <a:lstStyle/>
          <a:p>
            <a:pPr algn="ctr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Úvod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Fotogaléria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Príspevky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sk-SK" sz="3300" dirty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Make-up</a:t>
            </a:r>
            <a:endParaRPr lang="sk-SK" sz="3300" dirty="0">
              <a:solidFill>
                <a:schemeClr val="tx1">
                  <a:lumMod val="95000"/>
                  <a:lumOff val="5000"/>
                </a:schemeClr>
              </a:solidFill>
              <a:hlinkClick r:id="rId2"/>
            </a:endParaRPr>
          </a:p>
          <a:p>
            <a:pPr algn="ctr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Móda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Filmy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Vlasy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ctr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hlinkClick r:id="rId9"/>
              </a:rPr>
              <a:t>Ako si správne umývať vlasy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ctr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hlinkClick r:id="rId10"/>
              </a:rPr>
              <a:t>Ako urýchliť rast vlasov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hlinkClick r:id="rId11"/>
              </a:rPr>
              <a:t>Nechty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ctr"/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2"/>
              </a:rPr>
              <a:t>Pedikúra 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hlinkClick r:id="rId12"/>
              </a:rPr>
              <a:t>krok za krokom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ctr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hlinkClick r:id="rId13"/>
              </a:rPr>
              <a:t>Stop záderom na nechtoch!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hlinkClick r:id="rId14"/>
              </a:rPr>
              <a:t>Ako sa správne učiť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hlinkClick r:id="rId15"/>
              </a:rPr>
              <a:t>Zaujímavosti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16"/>
              </a:rPr>
              <a:t>Zumba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sk-SK" dirty="0"/>
          </a:p>
        </p:txBody>
      </p:sp>
    </p:spTree>
  </p:cSld>
  <p:clrMapOvr>
    <a:masterClrMapping/>
  </p:clrMapOvr>
  <p:transition advClick="0"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Fotogaléria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Obsahuje návody a super nápady ako si nalakovať nechty, učesať sa a nalíčiť sa.</a:t>
            </a:r>
            <a:endParaRPr lang="sk-SK" dirty="0"/>
          </a:p>
        </p:txBody>
      </p:sp>
      <p:pic>
        <p:nvPicPr>
          <p:cNvPr id="1026" name="Picture 2" descr="Na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89161">
            <a:off x="140228" y="3058788"/>
            <a:ext cx="2867506" cy="2369840"/>
          </a:xfrm>
          <a:prstGeom prst="rect">
            <a:avLst/>
          </a:prstGeom>
          <a:noFill/>
        </p:spPr>
      </p:pic>
      <p:pic>
        <p:nvPicPr>
          <p:cNvPr id="1028" name="Picture 4" descr="mašľa z vlas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61556">
            <a:off x="5456564" y="3346243"/>
            <a:ext cx="3383311" cy="2255541"/>
          </a:xfrm>
          <a:prstGeom prst="rect">
            <a:avLst/>
          </a:prstGeom>
          <a:noFill/>
        </p:spPr>
      </p:pic>
      <p:pic>
        <p:nvPicPr>
          <p:cNvPr id="1030" name="Picture 6" descr="Náram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780928"/>
            <a:ext cx="2584781" cy="2657872"/>
          </a:xfrm>
          <a:prstGeom prst="rect">
            <a:avLst/>
          </a:prstGeom>
          <a:noFill/>
        </p:spPr>
      </p:pic>
      <p:pic>
        <p:nvPicPr>
          <p:cNvPr id="1032" name="Picture 8" descr="kraťas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17223">
            <a:off x="2139374" y="4435118"/>
            <a:ext cx="2213857" cy="2312122"/>
          </a:xfrm>
          <a:prstGeom prst="rect">
            <a:avLst/>
          </a:prstGeom>
          <a:noFill/>
        </p:spPr>
      </p:pic>
      <p:pic>
        <p:nvPicPr>
          <p:cNvPr id="1034" name="Picture 10" descr="make-up postu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53819">
            <a:off x="4269796" y="4157665"/>
            <a:ext cx="2326805" cy="27782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Make-up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Nájdete tam líčenie na každý deň či už aj na svadbu. </a:t>
            </a:r>
            <a:endParaRPr lang="sk-SK" dirty="0"/>
          </a:p>
        </p:txBody>
      </p:sp>
      <p:pic>
        <p:nvPicPr>
          <p:cNvPr id="17410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2628900" cy="1743076"/>
          </a:xfrm>
          <a:prstGeom prst="rect">
            <a:avLst/>
          </a:prstGeom>
          <a:noFill/>
        </p:spPr>
      </p:pic>
      <p:pic>
        <p:nvPicPr>
          <p:cNvPr id="17412" name="Picture 4" descr="svadobné líčenie - neve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2667000" cy="3562351"/>
          </a:xfrm>
          <a:prstGeom prst="rect">
            <a:avLst/>
          </a:prstGeom>
          <a:noFill/>
        </p:spPr>
      </p:pic>
      <p:pic>
        <p:nvPicPr>
          <p:cNvPr id="17414" name="Picture 6" descr="líčenie na záhr.pár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959789"/>
            <a:ext cx="1944216" cy="289821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Móda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Nájsť tam môžete módne trendy na aktuálne ročné obdobie.</a:t>
            </a:r>
          </a:p>
          <a:p>
            <a:r>
              <a:rPr lang="sk-SK" dirty="0" smtClean="0"/>
              <a:t>Móda je vždy aktualizovaná na každé ročné obdobie  </a:t>
            </a:r>
            <a:endParaRPr lang="sk-SK" dirty="0"/>
          </a:p>
        </p:txBody>
      </p:sp>
      <p:pic>
        <p:nvPicPr>
          <p:cNvPr id="1843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29000"/>
            <a:ext cx="4356001" cy="3170961"/>
          </a:xfrm>
          <a:prstGeom prst="rect">
            <a:avLst/>
          </a:prstGeom>
          <a:noFill/>
        </p:spPr>
      </p:pic>
      <p:pic>
        <p:nvPicPr>
          <p:cNvPr id="18436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4067969" cy="29308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Filmy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Nájdete tam 10 Top filmov podľa môjho názoru</a:t>
            </a:r>
            <a:endParaRPr lang="sk-SK" dirty="0"/>
          </a:p>
        </p:txBody>
      </p:sp>
      <p:pic>
        <p:nvPicPr>
          <p:cNvPr id="19458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1676400" cy="2286001"/>
          </a:xfrm>
          <a:prstGeom prst="rect">
            <a:avLst/>
          </a:prstGeom>
          <a:noFill/>
        </p:spPr>
      </p:pic>
      <p:pic>
        <p:nvPicPr>
          <p:cNvPr id="19460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96952"/>
            <a:ext cx="1428750" cy="2133601"/>
          </a:xfrm>
          <a:prstGeom prst="rect">
            <a:avLst/>
          </a:prstGeom>
          <a:noFill/>
        </p:spPr>
      </p:pic>
      <p:pic>
        <p:nvPicPr>
          <p:cNvPr id="19462" name="Picture 6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996952"/>
            <a:ext cx="2095500" cy="31432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Vlasy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Ako si ich správne umývať</a:t>
            </a:r>
          </a:p>
          <a:p>
            <a:r>
              <a:rPr lang="sk-SK" dirty="0" smtClean="0"/>
              <a:t>Ako urýchliť rast vlasov</a:t>
            </a:r>
            <a:endParaRPr lang="sk-SK" dirty="0"/>
          </a:p>
        </p:txBody>
      </p:sp>
      <p:pic>
        <p:nvPicPr>
          <p:cNvPr id="20482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780928"/>
            <a:ext cx="2762250" cy="3333750"/>
          </a:xfrm>
          <a:prstGeom prst="rect">
            <a:avLst/>
          </a:prstGeom>
          <a:noFill/>
        </p:spPr>
      </p:pic>
      <p:pic>
        <p:nvPicPr>
          <p:cNvPr id="20484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4039716" cy="17774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Nechty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Pedikúra</a:t>
            </a:r>
          </a:p>
          <a:p>
            <a:r>
              <a:rPr lang="sk-SK" dirty="0" smtClean="0"/>
              <a:t>Stop záderom na nechtoch</a:t>
            </a:r>
            <a:endParaRPr lang="sk-SK" dirty="0"/>
          </a:p>
        </p:txBody>
      </p:sp>
      <p:pic>
        <p:nvPicPr>
          <p:cNvPr id="2150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93096"/>
            <a:ext cx="1717153" cy="1944216"/>
          </a:xfrm>
          <a:prstGeom prst="rect">
            <a:avLst/>
          </a:prstGeom>
          <a:noFill/>
        </p:spPr>
      </p:pic>
      <p:pic>
        <p:nvPicPr>
          <p:cNvPr id="21508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2016224" cy="23762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191</Words>
  <Application>Microsoft Office PowerPoint</Application>
  <PresentationFormat>Prezentácia na obrazovke (4:3)</PresentationFormat>
  <Paragraphs>40</Paragraphs>
  <Slides>12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Len pre dievčatá</vt:lpstr>
      <vt:lpstr>Snímka 2</vt:lpstr>
      <vt:lpstr>Mapa stránok</vt:lpstr>
      <vt:lpstr>Fotogaléria</vt:lpstr>
      <vt:lpstr>Make-up</vt:lpstr>
      <vt:lpstr>Móda</vt:lpstr>
      <vt:lpstr>Filmy</vt:lpstr>
      <vt:lpstr>Vlasy</vt:lpstr>
      <vt:lpstr>Nechty</vt:lpstr>
      <vt:lpstr>Ako sa správne učiť a zaujímavosti</vt:lpstr>
      <vt:lpstr>Zumba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 pre dievčatá</dc:title>
  <dc:creator>ziak</dc:creator>
  <cp:lastModifiedBy>ziak</cp:lastModifiedBy>
  <cp:revision>7</cp:revision>
  <dcterms:created xsi:type="dcterms:W3CDTF">2014-02-25T09:39:46Z</dcterms:created>
  <dcterms:modified xsi:type="dcterms:W3CDTF">2014-04-15T07:18:14Z</dcterms:modified>
</cp:coreProperties>
</file>